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2582E-133E-4860-82C4-449C4BF6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2C59BC-387E-42B9-9F4C-CF6A9D5D7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B858E2-23B5-493B-82E8-C15B901D6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8E1CF-CE45-403A-A05F-0F0706484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D4F979-AE37-4ABA-9883-7B9CE6D28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10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FDBCB-203C-4448-A1B8-B3EEC9FFC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73BAD5-032C-482D-902E-E14A77BAB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688F73-7167-4E33-9E2C-66D7E21E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E8986D-B171-46EC-BE99-3CFEA665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0A219F-E7D1-4F68-9E8D-6ED75BE7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5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014617-17A4-47F8-8537-55CCDAEAC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281308-7EBD-4AB6-8498-C1CD87E51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6EB7F-B2E2-42D8-8879-9B7E0632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51DF5-5CB2-4A1A-B3A3-EFB5CCC1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F0E145-C4BC-4807-B7F6-2B65B11C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31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6C2EC-F303-49D3-8B2E-482841CE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D5F59-50CE-41E6-8A1F-7500772C8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32573-F272-40D6-98CF-9A4B1480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89079E-4CF8-465C-B602-D7773F19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12EA21-92CC-41DD-865A-52960EA1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48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EE3B1-168E-490E-B7A2-CD7E0831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6F4C0-66A5-48C2-A958-B56992E49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CE2678-6605-4793-B108-9BA0452A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1F9F19-3B62-4A55-9B05-042E5262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AA712-BEBC-4C93-941F-093C4476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25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FDCA7-4AC0-4752-B0C5-CC8A15A5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18AAA-40CF-43AA-92DF-1FEC83643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D0984B-F6C1-47DA-A78A-71BC7A9EC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2FA171-4B83-4B37-9D06-9F485807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63698D-BA4C-490D-B263-1A1F759F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D815AA-BF9F-4FE8-BEB4-1EECB455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09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A6915-AB87-45D2-9305-A5854CDB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879F4B-5559-4CC6-82F1-6D0A8A10B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3E4DEF-C3E6-444D-B9BD-4F684373D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835DE2-7380-4D84-868A-90B96E1B9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995A1F-288B-470F-8A09-4EF1D3C6F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742C88-E533-4F25-B25D-3A84382C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B816A0-7EAC-490C-B78E-21218167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DA45AF-845F-4A12-9449-55408BA3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4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B6C0E-1D47-4CF0-BD2A-164BB167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446F10-6598-44AB-8D50-23C5F850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F06E92-1666-4FFB-9686-60489FFA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00111A-D2EF-4848-A825-3510233B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0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412729-C97B-4D45-B6B9-FD0A9216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B7FB9E-7AB8-4C1C-8A09-EAA7DF73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811B79-9D93-4DCF-B8CE-5818E02B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8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7CE2B-6E44-44F7-8001-B36A2C9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8650C-84D0-4CF5-ABB3-3AC302BE9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1D66F5-2C51-4DDD-BAF1-37A31C49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5858DE-86C0-4F1D-A5F2-124A5557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36F738-0FB5-4D2A-B7F1-620873A0E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A54A71-495C-4440-A8C1-D02688BB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42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E4E67-1B93-4CE4-9834-549288D3B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AF956E-A84D-4C75-A80C-BBCA67BDC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2A288C-501F-4705-BCA8-56EF850F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E2400C-BD71-419A-A85B-E3516506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E270D4-0DB0-485B-84E1-E76876B1E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BA7351-C162-45B0-992D-B956D9B60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99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BA327E-B095-4647-A371-4EB47CEF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D902E1-5603-4D03-9209-9BDB1F7F2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39870-487F-411C-B78A-6AD508581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068BA-9D83-4C40-9281-E785A7E6762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9E6808-EA00-454D-B9D0-448B680EC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C6376-2B3E-4EA8-A684-25A10E915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A803-98B1-4A90-B6A5-F6EEB849C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35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DC040-0603-4E87-8270-A13093C2D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/>
          <a:lstStyle/>
          <a:p>
            <a:r>
              <a:rPr lang="zh-CN" altLang="en-US" dirty="0"/>
              <a:t>几种聚类算法的介绍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527995-C9D5-4E33-88B4-0C1522BE7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2148" y="4107052"/>
            <a:ext cx="9144000" cy="1150749"/>
          </a:xfrm>
        </p:spPr>
        <p:txBody>
          <a:bodyPr/>
          <a:lstStyle/>
          <a:p>
            <a:r>
              <a:rPr lang="zh-CN" altLang="en-US" dirty="0"/>
              <a:t>汇报人：王昱昊</a:t>
            </a:r>
          </a:p>
        </p:txBody>
      </p:sp>
    </p:spTree>
    <p:extLst>
      <p:ext uri="{BB962C8B-B14F-4D97-AF65-F5344CB8AC3E}">
        <p14:creationId xmlns:p14="http://schemas.microsoft.com/office/powerpoint/2010/main" val="274685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362A-A100-47CC-B208-21EFCB97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zh-CN" altLang="en-US" dirty="0"/>
              <a:t>算法流程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4CDDB1-EC7E-4947-AA1F-69BCF2149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958" y="1825625"/>
            <a:ext cx="377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16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362A-A100-47CC-B208-21EFCB97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算法可视化</a:t>
            </a:r>
          </a:p>
        </p:txBody>
      </p:sp>
      <p:pic>
        <p:nvPicPr>
          <p:cNvPr id="2052" name="Picture 4" descr="https://miro.medium.com/max/675/1*tc8UF-h0nQqUfLC8-0uInQ.gif">
            <a:extLst>
              <a:ext uri="{FF2B5EF4-FFF2-40B4-BE49-F238E27FC236}">
                <a16:creationId xmlns:a16="http://schemas.microsoft.com/office/drawing/2014/main" id="{79C8ED44-28CA-43D7-8E0F-4C307567F62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2" y="1981994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4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362A-A100-47CC-B208-21EFCB97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层次聚类算法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5A81B12-5252-44A7-B2D8-6B1953FAB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2802" y="1825625"/>
            <a:ext cx="29063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D1629-0F3D-4D0C-9D13-49069981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算法可视化</a:t>
            </a:r>
          </a:p>
        </p:txBody>
      </p:sp>
      <p:pic>
        <p:nvPicPr>
          <p:cNvPr id="3074" name="Picture 2" descr="https://miro.medium.com/max/700/1*ET8kCcPpr893vNZFs8j4xg.gif">
            <a:extLst>
              <a:ext uri="{FF2B5EF4-FFF2-40B4-BE49-F238E27FC236}">
                <a16:creationId xmlns:a16="http://schemas.microsoft.com/office/drawing/2014/main" id="{5EF85AEC-9B03-4A58-AE30-7A10F4F5C7E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2039208"/>
            <a:ext cx="8555884" cy="38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40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CB15AF-683D-48C0-98D3-5547FCF75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956"/>
            <a:ext cx="10515600" cy="577400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高斯聚类算法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密度聚类算法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层次聚类算法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370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3F0C7-D9F9-483A-A3CA-86090076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高斯聚类算法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50F300E-4B40-4026-9E5D-A3A7B6FF2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明确多元高斯分布的定义，其概率密度函数为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维均值向量，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*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协方差矩阵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50F300E-4B40-4026-9E5D-A3A7B6FF2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668FF75-A58C-49FC-ABFF-F3C031565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149" y="2842957"/>
            <a:ext cx="6229094" cy="126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1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0D85B-B38E-43D7-AA24-91671E2B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定义高斯混合分布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1D8997-BD92-4300-B91D-C86D0C088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03" y="2024564"/>
            <a:ext cx="6541236" cy="177252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CD431D-C501-44EA-932D-A8EF722D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83" y="4429932"/>
            <a:ext cx="7384466" cy="11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4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1CB477-4645-4690-A51F-3B1D0C863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685" y="597587"/>
            <a:ext cx="6695268" cy="57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8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362A-A100-47CC-B208-21EFCB97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算法可视化解析</a:t>
            </a:r>
          </a:p>
        </p:txBody>
      </p:sp>
      <p:pic>
        <p:nvPicPr>
          <p:cNvPr id="1026" name="Picture 2" descr="https://img-blog.csdn.net/20180217150539440">
            <a:extLst>
              <a:ext uri="{FF2B5EF4-FFF2-40B4-BE49-F238E27FC236}">
                <a16:creationId xmlns:a16="http://schemas.microsoft.com/office/drawing/2014/main" id="{EA9A267C-5C68-41BF-8E38-3B7714464C3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323" y="2289389"/>
            <a:ext cx="4571354" cy="392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362A-A100-47CC-B208-21EFCB97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密度聚类算法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099DD50-3BD3-48AA-9967-FD70232A3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421" y="2417737"/>
            <a:ext cx="9316316" cy="32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2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362A-A100-47CC-B208-21EFCB97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关键要点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8662481-E1E7-47E8-A08B-6468238C9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790" y="2205935"/>
            <a:ext cx="7735182" cy="33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1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362A-A100-47CC-B208-21EFCB97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94347F3-7714-4FED-97CF-977A0D5EB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254" y="2448732"/>
            <a:ext cx="8689105" cy="30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9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71</Words>
  <Application>Microsoft Office PowerPoint</Application>
  <PresentationFormat>宽屏</PresentationFormat>
  <Paragraphs>20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Office 主题​​</vt:lpstr>
      <vt:lpstr>几种聚类算法的介绍</vt:lpstr>
      <vt:lpstr>PowerPoint 演示文稿</vt:lpstr>
      <vt:lpstr>1.高斯聚类算法</vt:lpstr>
      <vt:lpstr>定义高斯混合分布</vt:lpstr>
      <vt:lpstr>PowerPoint 演示文稿</vt:lpstr>
      <vt:lpstr>算法可视化解析</vt:lpstr>
      <vt:lpstr>2.密度聚类算法</vt:lpstr>
      <vt:lpstr>关键要点</vt:lpstr>
      <vt:lpstr>PowerPoint 演示文稿</vt:lpstr>
      <vt:lpstr>算法流程</vt:lpstr>
      <vt:lpstr>算法可视化</vt:lpstr>
      <vt:lpstr>3.层次聚类算法</vt:lpstr>
      <vt:lpstr>算法可视化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几种聚类算法的介绍</dc:title>
  <dc:creator>dell</dc:creator>
  <cp:lastModifiedBy>dell</cp:lastModifiedBy>
  <cp:revision>7</cp:revision>
  <dcterms:created xsi:type="dcterms:W3CDTF">2021-09-09T09:17:38Z</dcterms:created>
  <dcterms:modified xsi:type="dcterms:W3CDTF">2021-09-09T10:52:05Z</dcterms:modified>
</cp:coreProperties>
</file>